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B42A-1331-4D73-AA21-4FB91B9844AB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A194-09BF-4348-AFC0-75DCAEA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B42A-1331-4D73-AA21-4FB91B9844AB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A194-09BF-4348-AFC0-75DCAEA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6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B42A-1331-4D73-AA21-4FB91B9844AB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A194-09BF-4348-AFC0-75DCAEA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9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B42A-1331-4D73-AA21-4FB91B9844AB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A194-09BF-4348-AFC0-75DCAEA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4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B42A-1331-4D73-AA21-4FB91B9844AB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A194-09BF-4348-AFC0-75DCAEA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5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B42A-1331-4D73-AA21-4FB91B9844AB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A194-09BF-4348-AFC0-75DCAEA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2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B42A-1331-4D73-AA21-4FB91B9844AB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A194-09BF-4348-AFC0-75DCAEA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B42A-1331-4D73-AA21-4FB91B9844AB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A194-09BF-4348-AFC0-75DCAEA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B42A-1331-4D73-AA21-4FB91B9844AB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A194-09BF-4348-AFC0-75DCAEA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B42A-1331-4D73-AA21-4FB91B9844AB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A194-09BF-4348-AFC0-75DCAEA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1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B42A-1331-4D73-AA21-4FB91B9844AB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A194-09BF-4348-AFC0-75DCAEA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B42A-1331-4D73-AA21-4FB91B9844AB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A194-09BF-4348-AFC0-75DCAEA26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1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2936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>
                <a:solidFill>
                  <a:srgbClr val="0070C0"/>
                </a:solidFill>
              </a:rPr>
              <a:t/>
            </a:r>
            <a:br>
              <a:rPr lang="en-US" sz="3100" b="1" dirty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>Youth Camp 2025; </a:t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>Dates; 23-25 July 2025.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700" dirty="0" smtClean="0"/>
              <a:t>24 Hour PM Package x2:  £70 Per Person Per package, based on two sharing. (50 rooms all together) I have allocated 40 twin rooms ( two single beds) and 10 double (one double bed).  Starting with dinner on 23 </a:t>
            </a:r>
            <a:r>
              <a:rPr lang="en-US" sz="2700" dirty="0" err="1" smtClean="0"/>
              <a:t>th</a:t>
            </a:r>
            <a:r>
              <a:rPr lang="en-US" sz="2700" dirty="0" smtClean="0"/>
              <a:t> and ending with lunch, plus the meeting room until 5pm on the 23-25.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3933056"/>
          </a:xfrm>
        </p:spPr>
      </p:pic>
    </p:spTree>
    <p:extLst>
      <p:ext uri="{BB962C8B-B14F-4D97-AF65-F5344CB8AC3E}">
        <p14:creationId xmlns:p14="http://schemas.microsoft.com/office/powerpoint/2010/main" val="125781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/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What's included: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Restaurant Dinner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err="1" smtClean="0">
                <a:solidFill>
                  <a:srgbClr val="0070C0"/>
                </a:solidFill>
              </a:rPr>
              <a:t>En</a:t>
            </a:r>
            <a:r>
              <a:rPr lang="en-US" sz="3200" b="1" dirty="0" smtClean="0">
                <a:solidFill>
                  <a:srgbClr val="0070C0"/>
                </a:solidFill>
              </a:rPr>
              <a:t>-Suite Accommodation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Restaurant Breakfast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Restaurant </a:t>
            </a:r>
            <a:r>
              <a:rPr lang="en-US" sz="3200" b="1" dirty="0">
                <a:solidFill>
                  <a:srgbClr val="0070C0"/>
                </a:solidFill>
              </a:rPr>
              <a:t>Lunch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Meeting Room Hire</a:t>
            </a: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Free Car Parking (400 spaces)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Free Wi-Fi -1000 Mbps sustaining up to 800 simultaneous devices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Flipcharts/Pens/Conference Pads/Pencils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Sound and Projection Facilities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267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29000"/>
            <a:ext cx="5220072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923928" cy="34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1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3573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5" cy="357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716015" cy="3312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3016"/>
            <a:ext cx="4427984" cy="341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5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9"/>
            <a:ext cx="4499992" cy="2996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5148064" cy="3007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7711"/>
            <a:ext cx="4499992" cy="3850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15059"/>
            <a:ext cx="5143500" cy="38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7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2" y="0"/>
            <a:ext cx="4655750" cy="3573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357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5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 Youth Camp 2025;  Dates; 23-25 July 2025.         24 Hour PM Package x2:  £70 Per Person Per package, based on two sharing. (50 rooms all together) I have allocated 40 twin rooms ( two single beds) and 10 double (one double bed).  Starting with dinner on 23 th and ending with lunch, plus the meeting room until 5pm on the 23-25.    </vt:lpstr>
      <vt:lpstr>   What's included: Restaurant Dinner En-Suite Accommodation Restaurant Breakfast Restaurant Lunch Meeting Room Hire Free Car Parking (400 spaces) Free Wi-Fi -1000 Mbps sustaining up to 800 simultaneous devices Flipcharts/Pens/Conference Pads/Pencils Sound and Projection Facilities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Youth Camp 2025;  Dates; 23-25 July 2025.         24 Hour PM Package x2:  £70 Per Person Per package, based on two sharing. (50 rooms all together) I have allocated 40 twin rooms ( two single beds) and 10 double (one double bed).  Starting with dinner on 29th and ending with lunch, plus the meeting room until 5pm on the 25.    </dc:title>
  <dc:creator>Anil Jung Thapa</dc:creator>
  <cp:lastModifiedBy>Anil Jung Thapa</cp:lastModifiedBy>
  <cp:revision>7</cp:revision>
  <dcterms:created xsi:type="dcterms:W3CDTF">2024-11-29T18:41:39Z</dcterms:created>
  <dcterms:modified xsi:type="dcterms:W3CDTF">2025-06-04T10:51:14Z</dcterms:modified>
</cp:coreProperties>
</file>